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423" r:id="rId6"/>
    <p:sldId id="378" r:id="rId7"/>
    <p:sldId id="424" r:id="rId8"/>
    <p:sldId id="320" r:id="rId9"/>
    <p:sldId id="411" r:id="rId10"/>
    <p:sldId id="398" r:id="rId11"/>
    <p:sldId id="426" r:id="rId12"/>
  </p:sldIdLst>
  <p:sldSz cx="12192000" cy="6858000"/>
  <p:notesSz cx="12192000" cy="6858000"/>
  <p:custDataLst>
    <p:tags r:id="rId1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2" userDrawn="1">
          <p15:clr>
            <a:srgbClr val="A4A3A4"/>
          </p15:clr>
        </p15:guide>
        <p15:guide id="2" pos="21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61" autoAdjust="0"/>
  </p:normalViewPr>
  <p:slideViewPr>
    <p:cSldViewPr showGuides="1">
      <p:cViewPr varScale="1">
        <p:scale>
          <a:sx n="86" d="100"/>
          <a:sy n="86" d="100"/>
        </p:scale>
        <p:origin x="681" y="80"/>
      </p:cViewPr>
      <p:guideLst>
        <p:guide orient="horz" pos="2992"/>
        <p:guide pos="2164"/>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4.xml"/><Relationship Id="rId16" Type="http://schemas.openxmlformats.org/officeDocument/2006/relationships/slideLayout" Target="../slideLayouts/slideLayout5.xml"/><Relationship Id="rId15" Type="http://schemas.openxmlformats.org/officeDocument/2006/relationships/image" Target="../media/image24.png"/><Relationship Id="rId14" Type="http://schemas.openxmlformats.org/officeDocument/2006/relationships/image" Target="../media/image23.png"/><Relationship Id="rId13" Type="http://schemas.openxmlformats.org/officeDocument/2006/relationships/image" Target="../media/image22.png"/><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1" Type="http://schemas.openxmlformats.org/officeDocument/2006/relationships/notesSlide" Target="../notesSlides/notesSlide5.xml"/><Relationship Id="rId20" Type="http://schemas.openxmlformats.org/officeDocument/2006/relationships/slideLayout" Target="../slideLayouts/slideLayout5.xml"/><Relationship Id="rId2" Type="http://schemas.openxmlformats.org/officeDocument/2006/relationships/image" Target="../media/image2.png"/><Relationship Id="rId19" Type="http://schemas.openxmlformats.org/officeDocument/2006/relationships/image" Target="../media/image35.png"/><Relationship Id="rId18" Type="http://schemas.openxmlformats.org/officeDocument/2006/relationships/image" Target="../media/image34.png"/><Relationship Id="rId17" Type="http://schemas.openxmlformats.org/officeDocument/2006/relationships/image" Target="../media/image33.png"/><Relationship Id="rId16" Type="http://schemas.openxmlformats.org/officeDocument/2006/relationships/image" Target="../media/image32.png"/><Relationship Id="rId15" Type="http://schemas.openxmlformats.org/officeDocument/2006/relationships/image" Target="../media/image31.png"/><Relationship Id="rId14" Type="http://schemas.openxmlformats.org/officeDocument/2006/relationships/image" Target="../media/image30.png"/><Relationship Id="rId13" Type="http://schemas.openxmlformats.org/officeDocument/2006/relationships/image" Target="../media/image29.png"/><Relationship Id="rId12" Type="http://schemas.openxmlformats.org/officeDocument/2006/relationships/image" Target="../media/image28.png"/><Relationship Id="rId11" Type="http://schemas.openxmlformats.org/officeDocument/2006/relationships/image" Target="../media/image27.png"/><Relationship Id="rId10" Type="http://schemas.openxmlformats.org/officeDocument/2006/relationships/image" Target="../media/image26.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6.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7.xml"/><Relationship Id="rId11" Type="http://schemas.openxmlformats.org/officeDocument/2006/relationships/slideLayout" Target="../slideLayouts/slideLayout5.xml"/><Relationship Id="rId10" Type="http://schemas.openxmlformats.org/officeDocument/2006/relationships/image" Target="../media/image38.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8.xml"/><Relationship Id="rId12" Type="http://schemas.openxmlformats.org/officeDocument/2006/relationships/slideLayout" Target="../slideLayouts/slideLayout5.xml"/><Relationship Id="rId11" Type="http://schemas.openxmlformats.org/officeDocument/2006/relationships/image" Target="../media/image41.png"/><Relationship Id="rId10" Type="http://schemas.openxmlformats.org/officeDocument/2006/relationships/image" Target="../media/image40.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9.xml"/><Relationship Id="rId11" Type="http://schemas.openxmlformats.org/officeDocument/2006/relationships/slideLayout" Target="../slideLayouts/slideLayout5.xml"/><Relationship Id="rId10" Type="http://schemas.openxmlformats.org/officeDocument/2006/relationships/image" Target="../media/image43.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0" y="1008380"/>
            <a:ext cx="12192000" cy="445960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16648" y="5917795"/>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Cong Sheng</a:t>
            </a:r>
            <a:endParaRPr sz="2400" dirty="0">
              <a:latin typeface="Times New Roman" panose="02020603050405020304"/>
              <a:cs typeface="Times New Roman" panose="02020603050405020304"/>
            </a:endParaRPr>
          </a:p>
        </p:txBody>
      </p:sp>
      <p:sp>
        <p:nvSpPr>
          <p:cNvPr id="38" name="object 38"/>
          <p:cNvSpPr txBox="1"/>
          <p:nvPr/>
        </p:nvSpPr>
        <p:spPr>
          <a:xfrm>
            <a:off x="304917" y="1447847"/>
            <a:ext cx="11209321" cy="885825"/>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Finding Time Series Anomalies </a:t>
            </a:r>
            <a:endParaRPr lang="en-US" altLang="zh-CN" sz="2800" b="1" spc="-5" dirty="0">
              <a:solidFill>
                <a:srgbClr val="1F4E79"/>
              </a:solidFill>
              <a:latin typeface="Times New Roman" panose="02020603050405020304"/>
              <a:cs typeface="Times New Roman" panose="02020603050405020304"/>
            </a:endParaRPr>
          </a:p>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Using Granular-Ball Vector Data Description</a:t>
            </a:r>
            <a:endParaRPr lang="en-US" altLang="zh-CN" sz="2800" b="1" spc="-5" dirty="0">
              <a:solidFill>
                <a:srgbClr val="1F4E79"/>
              </a:solidFill>
              <a:latin typeface="Times New Roman" panose="02020603050405020304"/>
              <a:cs typeface="Times New Roman" panose="02020603050405020304"/>
            </a:endParaRPr>
          </a:p>
        </p:txBody>
      </p:sp>
      <p:sp>
        <p:nvSpPr>
          <p:cNvPr id="39" name="object 39"/>
          <p:cNvSpPr txBox="1"/>
          <p:nvPr/>
        </p:nvSpPr>
        <p:spPr>
          <a:xfrm>
            <a:off x="9690017" y="5117682"/>
            <a:ext cx="1981835" cy="50419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a:t>
            </a:r>
            <a:r>
              <a:rPr lang="en-US" altLang="zh-CN" sz="1600" b="1" spc="5" dirty="0">
                <a:solidFill>
                  <a:srgbClr val="1F4E79"/>
                </a:solidFill>
                <a:latin typeface="Noto Sans Mono CJK HK"/>
                <a:sym typeface="+mn-ea"/>
              </a:rPr>
              <a:t>AAAI</a:t>
            </a:r>
            <a:r>
              <a:rPr lang="en-US" altLang="zh-CN" sz="1600" b="1" spc="5" dirty="0">
                <a:solidFill>
                  <a:srgbClr val="1F4E79"/>
                </a:solidFill>
                <a:latin typeface="Noto Sans Mono CJK HK"/>
                <a:sym typeface="+mn-ea"/>
              </a:rPr>
              <a:t> 2026</a:t>
            </a:r>
            <a:br>
              <a:rPr lang="en-US" sz="1600" b="1" spc="5" dirty="0">
                <a:solidFill>
                  <a:srgbClr val="1F4E79"/>
                </a:solidFill>
                <a:latin typeface="Noto Sans Mono CJK HK"/>
                <a:sym typeface="+mn-ea"/>
              </a:rPr>
            </a:br>
            <a:endParaRPr lang="en-US" sz="1600" b="1" spc="5" dirty="0">
              <a:solidFill>
                <a:srgbClr val="1F4E79"/>
              </a:solidFill>
              <a:latin typeface="Noto Sans Mono CJK HK"/>
              <a:sym typeface="+mn-ea"/>
            </a:endParaRPr>
          </a:p>
        </p:txBody>
      </p:sp>
      <p:sp>
        <p:nvSpPr>
          <p:cNvPr id="41" name="文本框 40"/>
          <p:cNvSpPr txBox="1"/>
          <p:nvPr/>
        </p:nvSpPr>
        <p:spPr>
          <a:xfrm>
            <a:off x="2023745" y="5046345"/>
            <a:ext cx="7113270" cy="655320"/>
          </a:xfrm>
          <a:prstGeom prst="rect">
            <a:avLst/>
          </a:prstGeom>
          <a:noFill/>
        </p:spPr>
        <p:txBody>
          <a:bodyPr wrap="square">
            <a:noAutofit/>
          </a:bodyPr>
          <a:lstStyle/>
          <a:p>
            <a:r>
              <a:rPr lang="en-US" altLang="zh-CN" dirty="0" err="1"/>
              <a:t>Code: </a:t>
            </a:r>
            <a:r>
              <a:rPr lang="en-US" altLang="zh-CN" dirty="0"/>
              <a:t>https://github.com/notshine/GBOC</a:t>
            </a:r>
            <a:endParaRPr lang="en-US" altLang="zh-CN" dirty="0"/>
          </a:p>
        </p:txBody>
      </p:sp>
      <p:pic>
        <p:nvPicPr>
          <p:cNvPr id="26" name="图片 25"/>
          <p:cNvPicPr>
            <a:picLocks noChangeAspect="1"/>
          </p:cNvPicPr>
          <p:nvPr/>
        </p:nvPicPr>
        <p:blipFill>
          <a:blip r:embed="rId15"/>
          <a:srcRect l="2500" r="6875"/>
          <a:stretch>
            <a:fillRect/>
          </a:stretch>
        </p:blipFill>
        <p:spPr>
          <a:xfrm>
            <a:off x="454025" y="2664460"/>
            <a:ext cx="11049000" cy="18662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16510" y="-29845"/>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06145"/>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Motivation</a:t>
            </a:r>
            <a:endParaRPr lang="en-US" sz="4000" b="1" spc="-5" dirty="0">
              <a:solidFill>
                <a:srgbClr val="001F5F"/>
              </a:solidFill>
              <a:latin typeface="Times New Roman" panose="02020603050405020304"/>
              <a:cs typeface="Times New Roman" panose="02020603050405020304"/>
            </a:endParaRPr>
          </a:p>
        </p:txBody>
      </p:sp>
      <p:sp>
        <p:nvSpPr>
          <p:cNvPr id="28" name="文本框 27"/>
          <p:cNvSpPr txBox="1"/>
          <p:nvPr/>
        </p:nvSpPr>
        <p:spPr>
          <a:xfrm>
            <a:off x="1238250" y="1898650"/>
            <a:ext cx="10187305" cy="3138170"/>
          </a:xfrm>
          <a:prstGeom prst="rect">
            <a:avLst/>
          </a:prstGeom>
          <a:noFill/>
        </p:spPr>
        <p:txBody>
          <a:bodyPr wrap="square">
            <a:noAutofit/>
          </a:bodyPr>
          <a:lstStyle/>
          <a:p>
            <a:r>
              <a:rPr lang="en-US" altLang="zh-CN" sz="2000" b="1" dirty="0">
                <a:sym typeface="+mn-ea"/>
              </a:rPr>
              <a:t>     </a:t>
            </a:r>
            <a:r>
              <a:rPr lang="en-US" altLang="zh-CN" sz="2000" dirty="0">
                <a:solidFill>
                  <a:schemeClr val="tx1"/>
                </a:solidFill>
              </a:rPr>
              <a:t>Modeling normal behavior in dynamic and nonlinear time series data is challenging for effective anomaly detection. Traditional methods, such as nearest neighbor and clustering methods, usually rely on strict assumptions, such as the number of predefined reliable neighbors or clusters, which often fail in complex temporal scenarios.</a:t>
            </a:r>
            <a:endParaRPr lang="en-US" altLang="zh-CN" sz="2000" dirty="0">
              <a:solidFill>
                <a:schemeClr val="tx1"/>
              </a:solidFill>
            </a:endParaRPr>
          </a:p>
          <a:p>
            <a:endParaRPr lang="en-US" altLang="zh-CN" sz="2000" dirty="0">
              <a:solidFill>
                <a:schemeClr val="tx1"/>
              </a:solidFill>
            </a:endParaRPr>
          </a:p>
          <a:p>
            <a:r>
              <a:rPr lang="en-US" altLang="zh-CN" sz="2000" dirty="0">
                <a:solidFill>
                  <a:schemeClr val="tx1"/>
                </a:solidFill>
              </a:rPr>
              <a:t>    For example, the clustering-based method assumes clearly defined boundaries, which is not suitable for the typical continuous and boundaryless distribution of time series data, and requires a more adaptive description method.</a:t>
            </a:r>
            <a:endParaRPr lang="en-US" altLang="zh-CN" sz="2000" dirty="0">
              <a:solidFill>
                <a:schemeClr val="tx1"/>
              </a:solidFill>
            </a:endParaRPr>
          </a:p>
          <a:p>
            <a:endParaRPr lang="en-US" altLang="zh-CN" sz="2000" dirty="0">
              <a:solidFill>
                <a:schemeClr val="tx1"/>
              </a:solidFill>
            </a:endParaRPr>
          </a:p>
        </p:txBody>
      </p:sp>
      <p:pic>
        <p:nvPicPr>
          <p:cNvPr id="23" name="图片 22"/>
          <p:cNvPicPr>
            <a:picLocks noChangeAspect="1"/>
          </p:cNvPicPr>
          <p:nvPr/>
        </p:nvPicPr>
        <p:blipFill>
          <a:blip r:embed="rId9"/>
          <a:stretch>
            <a:fillRect/>
          </a:stretch>
        </p:blipFill>
        <p:spPr>
          <a:xfrm>
            <a:off x="990600" y="4495800"/>
            <a:ext cx="4901565" cy="21012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495800" y="1044303"/>
            <a:ext cx="2514600" cy="566420"/>
          </a:xfrm>
          <a:prstGeom prst="rect">
            <a:avLst/>
          </a:prstGeom>
        </p:spPr>
        <p:txBody>
          <a:bodyPr vert="horz" wrap="square" lIns="0" tIns="12700" rIns="0" bIns="0" rtlCol="0">
            <a:spAutoFit/>
          </a:bodyPr>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Overview</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1447800" y="1610995"/>
            <a:ext cx="8725535" cy="5257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882650" y="2614295"/>
            <a:ext cx="3376930" cy="509905"/>
          </a:xfrm>
          <a:prstGeom prst="rect">
            <a:avLst/>
          </a:prstGeom>
        </p:spPr>
      </p:pic>
      <p:pic>
        <p:nvPicPr>
          <p:cNvPr id="28" name="图片 27"/>
          <p:cNvPicPr>
            <a:picLocks noChangeAspect="1"/>
          </p:cNvPicPr>
          <p:nvPr/>
        </p:nvPicPr>
        <p:blipFill>
          <a:blip r:embed="rId10"/>
          <a:stretch>
            <a:fillRect/>
          </a:stretch>
        </p:blipFill>
        <p:spPr>
          <a:xfrm>
            <a:off x="4235450" y="2538095"/>
            <a:ext cx="5189855" cy="706120"/>
          </a:xfrm>
          <a:prstGeom prst="rect">
            <a:avLst/>
          </a:prstGeom>
        </p:spPr>
      </p:pic>
      <p:pic>
        <p:nvPicPr>
          <p:cNvPr id="31" name="图片 30"/>
          <p:cNvPicPr>
            <a:picLocks noChangeAspect="1"/>
          </p:cNvPicPr>
          <p:nvPr/>
        </p:nvPicPr>
        <p:blipFill>
          <a:blip r:embed="rId11"/>
          <a:stretch>
            <a:fillRect/>
          </a:stretch>
        </p:blipFill>
        <p:spPr>
          <a:xfrm>
            <a:off x="5013325" y="3316605"/>
            <a:ext cx="4197985" cy="789305"/>
          </a:xfrm>
          <a:prstGeom prst="rect">
            <a:avLst/>
          </a:prstGeom>
        </p:spPr>
      </p:pic>
      <p:pic>
        <p:nvPicPr>
          <p:cNvPr id="32" name="图片 31"/>
          <p:cNvPicPr>
            <a:picLocks noChangeAspect="1"/>
          </p:cNvPicPr>
          <p:nvPr/>
        </p:nvPicPr>
        <p:blipFill>
          <a:blip r:embed="rId12"/>
          <a:stretch>
            <a:fillRect/>
          </a:stretch>
        </p:blipFill>
        <p:spPr>
          <a:xfrm>
            <a:off x="1600200" y="3448685"/>
            <a:ext cx="2614295" cy="422275"/>
          </a:xfrm>
          <a:prstGeom prst="rect">
            <a:avLst/>
          </a:prstGeom>
        </p:spPr>
      </p:pic>
      <p:pic>
        <p:nvPicPr>
          <p:cNvPr id="33" name="图片 32"/>
          <p:cNvPicPr>
            <a:picLocks noChangeAspect="1"/>
          </p:cNvPicPr>
          <p:nvPr/>
        </p:nvPicPr>
        <p:blipFill>
          <a:blip r:embed="rId13"/>
          <a:srcRect r="3592" b="25358"/>
          <a:stretch>
            <a:fillRect/>
          </a:stretch>
        </p:blipFill>
        <p:spPr>
          <a:xfrm>
            <a:off x="1676400" y="4343400"/>
            <a:ext cx="5553075" cy="675640"/>
          </a:xfrm>
          <a:prstGeom prst="rect">
            <a:avLst/>
          </a:prstGeom>
        </p:spPr>
      </p:pic>
      <p:pic>
        <p:nvPicPr>
          <p:cNvPr id="34" name="图片 33"/>
          <p:cNvPicPr>
            <a:picLocks noChangeAspect="1"/>
          </p:cNvPicPr>
          <p:nvPr/>
        </p:nvPicPr>
        <p:blipFill>
          <a:blip r:embed="rId14"/>
          <a:stretch>
            <a:fillRect/>
          </a:stretch>
        </p:blipFill>
        <p:spPr>
          <a:xfrm>
            <a:off x="8763000" y="4419600"/>
            <a:ext cx="522605" cy="367030"/>
          </a:xfrm>
          <a:prstGeom prst="rect">
            <a:avLst/>
          </a:prstGeom>
        </p:spPr>
      </p:pic>
      <p:pic>
        <p:nvPicPr>
          <p:cNvPr id="35" name="图片 34"/>
          <p:cNvPicPr>
            <a:picLocks noChangeAspect="1"/>
          </p:cNvPicPr>
          <p:nvPr/>
        </p:nvPicPr>
        <p:blipFill>
          <a:blip r:embed="rId15"/>
          <a:srcRect b="15374"/>
          <a:stretch>
            <a:fillRect/>
          </a:stretch>
        </p:blipFill>
        <p:spPr>
          <a:xfrm>
            <a:off x="762000" y="1752600"/>
            <a:ext cx="5012055" cy="4502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1006475" y="1828800"/>
            <a:ext cx="3181350" cy="450850"/>
          </a:xfrm>
          <a:prstGeom prst="rect">
            <a:avLst/>
          </a:prstGeom>
        </p:spPr>
      </p:pic>
      <p:pic>
        <p:nvPicPr>
          <p:cNvPr id="28" name="图片 27"/>
          <p:cNvPicPr>
            <a:picLocks noChangeAspect="1"/>
          </p:cNvPicPr>
          <p:nvPr/>
        </p:nvPicPr>
        <p:blipFill>
          <a:blip r:embed="rId10"/>
          <a:stretch>
            <a:fillRect/>
          </a:stretch>
        </p:blipFill>
        <p:spPr>
          <a:xfrm>
            <a:off x="1758950" y="2590800"/>
            <a:ext cx="4146550" cy="353060"/>
          </a:xfrm>
          <a:prstGeom prst="rect">
            <a:avLst/>
          </a:prstGeom>
        </p:spPr>
      </p:pic>
      <p:pic>
        <p:nvPicPr>
          <p:cNvPr id="29" name="图片 28"/>
          <p:cNvPicPr>
            <a:picLocks noChangeAspect="1"/>
          </p:cNvPicPr>
          <p:nvPr/>
        </p:nvPicPr>
        <p:blipFill>
          <a:blip r:embed="rId11"/>
          <a:stretch>
            <a:fillRect/>
          </a:stretch>
        </p:blipFill>
        <p:spPr>
          <a:xfrm>
            <a:off x="1112520" y="3886200"/>
            <a:ext cx="4843780" cy="492125"/>
          </a:xfrm>
          <a:prstGeom prst="rect">
            <a:avLst/>
          </a:prstGeom>
        </p:spPr>
      </p:pic>
      <p:pic>
        <p:nvPicPr>
          <p:cNvPr id="30" name="图片 29"/>
          <p:cNvPicPr>
            <a:picLocks noChangeAspect="1"/>
          </p:cNvPicPr>
          <p:nvPr/>
        </p:nvPicPr>
        <p:blipFill>
          <a:blip r:embed="rId12"/>
          <a:stretch>
            <a:fillRect/>
          </a:stretch>
        </p:blipFill>
        <p:spPr>
          <a:xfrm>
            <a:off x="914400" y="3302635"/>
            <a:ext cx="5041900" cy="387350"/>
          </a:xfrm>
          <a:prstGeom prst="rect">
            <a:avLst/>
          </a:prstGeom>
        </p:spPr>
      </p:pic>
      <p:pic>
        <p:nvPicPr>
          <p:cNvPr id="31" name="图片 30"/>
          <p:cNvPicPr>
            <a:picLocks noChangeAspect="1"/>
          </p:cNvPicPr>
          <p:nvPr/>
        </p:nvPicPr>
        <p:blipFill>
          <a:blip r:embed="rId13"/>
          <a:srcRect b="-2302"/>
          <a:stretch>
            <a:fillRect/>
          </a:stretch>
        </p:blipFill>
        <p:spPr>
          <a:xfrm>
            <a:off x="1769110" y="4419600"/>
            <a:ext cx="4175760" cy="762000"/>
          </a:xfrm>
          <a:prstGeom prst="rect">
            <a:avLst/>
          </a:prstGeom>
        </p:spPr>
      </p:pic>
      <p:pic>
        <p:nvPicPr>
          <p:cNvPr id="32" name="图片 31"/>
          <p:cNvPicPr>
            <a:picLocks noChangeAspect="1"/>
          </p:cNvPicPr>
          <p:nvPr/>
        </p:nvPicPr>
        <p:blipFill>
          <a:blip r:embed="rId14"/>
          <a:srcRect t="9231"/>
          <a:stretch>
            <a:fillRect/>
          </a:stretch>
        </p:blipFill>
        <p:spPr>
          <a:xfrm>
            <a:off x="1828800" y="5181600"/>
            <a:ext cx="4076700" cy="749300"/>
          </a:xfrm>
          <a:prstGeom prst="rect">
            <a:avLst/>
          </a:prstGeom>
        </p:spPr>
      </p:pic>
      <p:pic>
        <p:nvPicPr>
          <p:cNvPr id="33" name="图片 32"/>
          <p:cNvPicPr>
            <a:picLocks noChangeAspect="1"/>
          </p:cNvPicPr>
          <p:nvPr/>
        </p:nvPicPr>
        <p:blipFill>
          <a:blip r:embed="rId15"/>
          <a:stretch>
            <a:fillRect/>
          </a:stretch>
        </p:blipFill>
        <p:spPr>
          <a:xfrm>
            <a:off x="1978660" y="5911215"/>
            <a:ext cx="3926840" cy="424180"/>
          </a:xfrm>
          <a:prstGeom prst="rect">
            <a:avLst/>
          </a:prstGeom>
        </p:spPr>
      </p:pic>
      <p:pic>
        <p:nvPicPr>
          <p:cNvPr id="34" name="图片 33"/>
          <p:cNvPicPr>
            <a:picLocks noChangeAspect="1"/>
          </p:cNvPicPr>
          <p:nvPr/>
        </p:nvPicPr>
        <p:blipFill>
          <a:blip r:embed="rId16"/>
          <a:stretch>
            <a:fillRect/>
          </a:stretch>
        </p:blipFill>
        <p:spPr>
          <a:xfrm>
            <a:off x="7620000" y="3352800"/>
            <a:ext cx="2787650" cy="323850"/>
          </a:xfrm>
          <a:prstGeom prst="rect">
            <a:avLst/>
          </a:prstGeom>
        </p:spPr>
      </p:pic>
      <p:pic>
        <p:nvPicPr>
          <p:cNvPr id="35" name="图片 34"/>
          <p:cNvPicPr>
            <a:picLocks noChangeAspect="1"/>
          </p:cNvPicPr>
          <p:nvPr/>
        </p:nvPicPr>
        <p:blipFill>
          <a:blip r:embed="rId17"/>
          <a:stretch>
            <a:fillRect/>
          </a:stretch>
        </p:blipFill>
        <p:spPr>
          <a:xfrm>
            <a:off x="7616825" y="3886200"/>
            <a:ext cx="3886200" cy="450850"/>
          </a:xfrm>
          <a:prstGeom prst="rect">
            <a:avLst/>
          </a:prstGeom>
        </p:spPr>
      </p:pic>
      <p:pic>
        <p:nvPicPr>
          <p:cNvPr id="36" name="图片 35"/>
          <p:cNvPicPr>
            <a:picLocks noChangeAspect="1"/>
          </p:cNvPicPr>
          <p:nvPr/>
        </p:nvPicPr>
        <p:blipFill>
          <a:blip r:embed="rId18"/>
          <a:stretch>
            <a:fillRect/>
          </a:stretch>
        </p:blipFill>
        <p:spPr>
          <a:xfrm>
            <a:off x="7772400" y="4561205"/>
            <a:ext cx="1560830" cy="387985"/>
          </a:xfrm>
          <a:prstGeom prst="rect">
            <a:avLst/>
          </a:prstGeom>
        </p:spPr>
      </p:pic>
      <p:pic>
        <p:nvPicPr>
          <p:cNvPr id="37" name="图片 36"/>
          <p:cNvPicPr>
            <a:picLocks noChangeAspect="1"/>
          </p:cNvPicPr>
          <p:nvPr/>
        </p:nvPicPr>
        <p:blipFill>
          <a:blip r:embed="rId19"/>
          <a:stretch>
            <a:fillRect/>
          </a:stretch>
        </p:blipFill>
        <p:spPr>
          <a:xfrm>
            <a:off x="7772400" y="5181600"/>
            <a:ext cx="1369060" cy="3702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7" name="图片 26"/>
          <p:cNvPicPr>
            <a:picLocks noChangeAspect="1"/>
          </p:cNvPicPr>
          <p:nvPr/>
        </p:nvPicPr>
        <p:blipFill>
          <a:blip r:embed="rId9"/>
          <a:stretch>
            <a:fillRect/>
          </a:stretch>
        </p:blipFill>
        <p:spPr>
          <a:xfrm>
            <a:off x="778510" y="1524000"/>
            <a:ext cx="10602595" cy="52539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838200" y="2362200"/>
            <a:ext cx="4552950" cy="2914650"/>
          </a:xfrm>
          <a:prstGeom prst="rect">
            <a:avLst/>
          </a:prstGeom>
        </p:spPr>
      </p:pic>
      <p:pic>
        <p:nvPicPr>
          <p:cNvPr id="25" name="图片 24"/>
          <p:cNvPicPr>
            <a:picLocks noChangeAspect="1"/>
          </p:cNvPicPr>
          <p:nvPr/>
        </p:nvPicPr>
        <p:blipFill>
          <a:blip r:embed="rId10"/>
          <a:stretch>
            <a:fillRect/>
          </a:stretch>
        </p:blipFill>
        <p:spPr>
          <a:xfrm>
            <a:off x="6400800" y="1752600"/>
            <a:ext cx="4356100" cy="4013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3" name="图片 22"/>
          <p:cNvPicPr>
            <a:picLocks noChangeAspect="1"/>
          </p:cNvPicPr>
          <p:nvPr/>
        </p:nvPicPr>
        <p:blipFill>
          <a:blip r:embed="rId10"/>
          <a:stretch>
            <a:fillRect/>
          </a:stretch>
        </p:blipFill>
        <p:spPr>
          <a:xfrm>
            <a:off x="1524000" y="1828800"/>
            <a:ext cx="3802380" cy="4662805"/>
          </a:xfrm>
          <a:prstGeom prst="rect">
            <a:avLst/>
          </a:prstGeom>
        </p:spPr>
      </p:pic>
      <p:pic>
        <p:nvPicPr>
          <p:cNvPr id="24" name="图片 23"/>
          <p:cNvPicPr>
            <a:picLocks noChangeAspect="1"/>
          </p:cNvPicPr>
          <p:nvPr/>
        </p:nvPicPr>
        <p:blipFill>
          <a:blip r:embed="rId11"/>
          <a:stretch>
            <a:fillRect/>
          </a:stretch>
        </p:blipFill>
        <p:spPr>
          <a:xfrm>
            <a:off x="6096000" y="1998345"/>
            <a:ext cx="4206240" cy="41205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3581</Words>
  <Application>WPS 演示</Application>
  <PresentationFormat>宽屏</PresentationFormat>
  <Paragraphs>192</Paragraphs>
  <Slides>9</Slides>
  <Notes>11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宋体</vt:lpstr>
      <vt:lpstr>Wingdings</vt:lpstr>
      <vt:lpstr>Trebuchet MS</vt:lpstr>
      <vt:lpstr>Arial</vt:lpstr>
      <vt:lpstr>Times New Roman</vt:lpstr>
      <vt:lpstr>Noto Sans Mono CJK HK</vt:lpstr>
      <vt:lpstr>Segoe Print</vt:lpstr>
      <vt:lpstr>Calibri</vt:lpstr>
      <vt:lpstr>微软雅黑</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sc</cp:lastModifiedBy>
  <cp:revision>654</cp:revision>
  <dcterms:created xsi:type="dcterms:W3CDTF">2023-09-17T03:47:00Z</dcterms:created>
  <dcterms:modified xsi:type="dcterms:W3CDTF">2026-03-15T12:44:28Z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2023-09-10T00:00:00Z</vt:filetime>
  </property>
  <property fmtid="{D5CDD505-2E9C-101B-9397-08002B2CF9AE}" pid="3" name="Creator">
    <vt:lpwstr>Microsoft? PowerPoint? 2016</vt:lpwstr>
  </property>
  <property fmtid="{D5CDD505-2E9C-101B-9397-08002B2CF9AE}" pid="4" name="LastSaved">
    <vt:filetime>2023-10-01T00:00:00Z</vt:filetime>
  </property>
  <property fmtid="{D5CDD505-2E9C-101B-9397-08002B2CF9AE}" pid="5" name="ICV">
    <vt:lpwstr>67510F68E3064DBD936EECFD77DBFFE6_13</vt:lpwstr>
  </property>
  <property fmtid="{D5CDD505-2E9C-101B-9397-08002B2CF9AE}" pid="6" name="KSOProductBuildVer">
    <vt:lpwstr>2052-12.1.0.25225</vt:lpwstr>
  </property>
</Properties>
</file>